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4" r:id="rId10"/>
    <p:sldId id="265" r:id="rId11"/>
    <p:sldId id="263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8144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482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711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471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048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301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783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007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909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854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904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E38AE-F0EB-4339-99F4-60CBF5859EFB}" type="datetimeFigureOut">
              <a:rPr lang="en-IN" smtClean="0"/>
              <a:t>11-02-2024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A83B945-DE66-48DB-8154-CCFDF4992FDB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61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9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542A1-C547-4451-A766-CE459DF770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1827387"/>
            <a:ext cx="8637073" cy="1601612"/>
          </a:xfrm>
        </p:spPr>
        <p:txBody>
          <a:bodyPr>
            <a:normAutofit/>
          </a:bodyPr>
          <a:lstStyle/>
          <a:p>
            <a:r>
              <a:rPr lang="en-US" sz="5000" dirty="0">
                <a:latin typeface="Amasis MT Pro" panose="02040504050005020304" pitchFamily="18" charset="0"/>
              </a:rPr>
              <a:t>Automatic plant irrigation system</a:t>
            </a:r>
            <a:endParaRPr lang="en-IN" sz="5000" dirty="0">
              <a:latin typeface="Amasis MT Pro" panose="020405040500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718FC-44F1-1A40-9202-001838AD60D6}"/>
              </a:ext>
            </a:extLst>
          </p:cNvPr>
          <p:cNvSpPr txBox="1"/>
          <p:nvPr/>
        </p:nvSpPr>
        <p:spPr>
          <a:xfrm>
            <a:off x="2417779" y="3851271"/>
            <a:ext cx="202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73BCA2-D38B-AE44-AD0B-0C7716CE877E}"/>
              </a:ext>
            </a:extLst>
          </p:cNvPr>
          <p:cNvSpPr txBox="1"/>
          <p:nvPr/>
        </p:nvSpPr>
        <p:spPr>
          <a:xfrm>
            <a:off x="2417779" y="750169"/>
            <a:ext cx="77891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>
                <a:latin typeface="Baskerville Old Face" panose="02000000000000000000" pitchFamily="2" charset="0"/>
                <a:ea typeface="Baskerville Old Face" panose="02000000000000000000" pitchFamily="2" charset="0"/>
              </a:rPr>
              <a:t>R.M.K. COLLEGE OF ENGINEERING AND TECHNOLOGY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FE1234-390B-D04B-8070-BB59879BFB5C}"/>
              </a:ext>
            </a:extLst>
          </p:cNvPr>
          <p:cNvSpPr txBox="1"/>
          <p:nvPr/>
        </p:nvSpPr>
        <p:spPr>
          <a:xfrm>
            <a:off x="8927675" y="5184500"/>
            <a:ext cx="3058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DHANUSH S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2297D307-2ABB-3843-AA59-C8C1D14DA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536" y="1859764"/>
            <a:ext cx="1880121" cy="156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BFE79-90A4-4156-969F-4DF5E842D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>
                <a:latin typeface="Times New Roman" panose="02020603050405020304" pitchFamily="18" charset="0"/>
                <a:cs typeface="Times New Roman" panose="02020603050405020304" pitchFamily="18" charset="0"/>
              </a:rPr>
              <a:t>Working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C3E08-3236-4985-8B8E-1B2E9A82B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Autofit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Soil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have high resistance when it is dry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and  We use this logic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water the plants and make the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circuit work.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This method is basically a soil moisture mmonitoring system ,using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moisture sensor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soil moisture can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detected &amp; feed to the microcontroller.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If the sensor value is less then 30% the plants will be watered or else it continues to read the moisture value for irrigation. 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Automatic Switches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used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to turn 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off the electric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AC motor &amp; the watering of the crops is stopped when the required amount is reached.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potentiometer the appropriate voltage can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be supplied.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322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3E9F7-8FAC-4D03-9609-BD09A7959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</a:t>
            </a:r>
            <a:r>
              <a:rPr lang="en-IN" sz="3600">
                <a:latin typeface="Times New Roman" panose="02020603050405020304" pitchFamily="18" charset="0"/>
                <a:cs typeface="Times New Roman" panose="02020603050405020304" pitchFamily="18" charset="0"/>
              </a:rPr>
              <a:t>this method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D1519-3F4E-469A-882F-12BA008ED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254979"/>
            <a:ext cx="9603275" cy="3247690"/>
          </a:xfrm>
        </p:spPr>
        <p:txBody>
          <a:bodyPr>
            <a:normAutofit fontScale="92500"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can work according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the moisture content of the soil.</a:t>
            </a:r>
          </a:p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low cost &amp; provides high Performance.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has automatic turn on &amp; off condition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which reduses human work.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handle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heavy loads.</a:t>
            </a:r>
          </a:p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Consumes less power.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7827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8E541-3A27-49A0-B0C2-EC2650F0F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 of this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9EC99-6E4E-4158-888A-BBDF41E17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2111431"/>
            <a:ext cx="9603275" cy="345061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method is useful only to the farmers who has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large land.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components used in this device has limited lifespan due to hot climate &amp; detoriation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of plastic.</a:t>
            </a:r>
          </a:p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Needs large number of sensing element for irrigation areas.</a:t>
            </a:r>
          </a:p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is not 100% reliable so maintanice is needed.</a:t>
            </a:r>
          </a:p>
        </p:txBody>
      </p:sp>
    </p:spTree>
    <p:extLst>
      <p:ext uri="{BB962C8B-B14F-4D97-AF65-F5344CB8AC3E}">
        <p14:creationId xmlns:p14="http://schemas.microsoft.com/office/powerpoint/2010/main" val="4290625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D6367-3F12-47B0-A479-4BA939AC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27502"/>
            <a:ext cx="9603275" cy="642922"/>
          </a:xfrm>
        </p:spPr>
        <p:txBody>
          <a:bodyPr>
            <a:normAutofit/>
          </a:bodyPr>
          <a:lstStyle/>
          <a:p>
            <a:r>
              <a:rPr lang="en-IN" sz="3600">
                <a:latin typeface="Times New Roman" panose="02020603050405020304" pitchFamily="18" charset="0"/>
                <a:cs typeface="Times New Roman" panose="02020603050405020304" pitchFamily="18" charset="0"/>
              </a:rPr>
              <a:t>Working model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How to Make Automatic Plant Irrigation System.mp4">
            <a:hlinkClick r:id="" action="ppaction://media"/>
            <a:extLst>
              <a:ext uri="{FF2B5EF4-FFF2-40B4-BE49-F238E27FC236}">
                <a16:creationId xmlns:a16="http://schemas.microsoft.com/office/drawing/2014/main" id="{76BBDF26-4256-DD48-9C84-76078F9F621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6876" y="2016125"/>
            <a:ext cx="9427978" cy="4037356"/>
          </a:xfrm>
        </p:spPr>
      </p:pic>
    </p:spTree>
    <p:extLst>
      <p:ext uri="{BB962C8B-B14F-4D97-AF65-F5344CB8AC3E}">
        <p14:creationId xmlns:p14="http://schemas.microsoft.com/office/powerpoint/2010/main" val="68788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A420-6C53-554B-8DEC-C3198289C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3777" y="3429000"/>
            <a:ext cx="5235360" cy="1169265"/>
          </a:xfrm>
        </p:spPr>
        <p:txBody>
          <a:bodyPr>
            <a:normAutofit/>
          </a:bodyPr>
          <a:lstStyle/>
          <a:p>
            <a:r>
              <a:rPr lang="en-US" sz="6600">
                <a:latin typeface="Amasis MT Pro" panose="02040504050005020304" pitchFamily="18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272371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6954-D75F-4DB5-9D46-F3B3F462F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811629"/>
          </a:xfrm>
        </p:spPr>
        <p:txBody>
          <a:bodyPr>
            <a:noAutofit/>
          </a:bodyPr>
          <a:lstStyle/>
          <a:p>
            <a:r>
              <a:rPr lang="en-IN" sz="3600">
                <a:latin typeface="Times New Roman" panose="02020603050405020304" pitchFamily="18" charset="0"/>
                <a:cs typeface="Times New Roman" panose="02020603050405020304" pitchFamily="18" charset="0"/>
              </a:rPr>
              <a:t>Content slide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5B32F-6218-4067-825A-307E53C12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81963"/>
            <a:ext cx="9603275" cy="4171518"/>
          </a:xfrm>
        </p:spPr>
        <p:txBody>
          <a:bodyPr>
            <a:no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Irrigation</a:t>
            </a:r>
          </a:p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 of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irrigation </a:t>
            </a:r>
          </a:p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 of this project</a:t>
            </a:r>
          </a:p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required</a:t>
            </a:r>
          </a:p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Images of the components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diagram 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</a:p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or working model</a:t>
            </a:r>
            <a:r>
              <a:rPr lang="en-US" sz="1400" dirty="0"/>
              <a:t> 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843653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D64E3-9FE2-4A8D-9482-E82B83BD7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20"/>
            <a:ext cx="9603275" cy="694672"/>
          </a:xfrm>
        </p:spPr>
        <p:txBody>
          <a:bodyPr>
            <a:normAutofit/>
          </a:bodyPr>
          <a:lstStyle/>
          <a:p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IrrigatioN: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64871-6B09-44B5-BF7E-25C2A60CC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artificial process of supplying water to plants or </a:t>
            </a:r>
            <a:r>
              <a:rPr lang="en-US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soil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2400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irrigation:</a:t>
            </a:r>
            <a:endParaRPr lang="en-US" sz="24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1)It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in the growth of  agricultural crops &amp; because of this the farmers are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also beneficial.</a:t>
            </a:r>
          </a:p>
          <a:p>
            <a:pPr marL="0" indent="0">
              <a:buNone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2)It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also provide nutrition to the crops.</a:t>
            </a:r>
          </a:p>
          <a:p>
            <a:pPr marL="0" indent="0">
              <a:buNone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3)It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maintains the landscape &amp; moisture of the soil.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4846C8A-2038-D247-AD5A-6244FF040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127" y="95699"/>
            <a:ext cx="2779959" cy="166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52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0756C-6B2F-4885-92D9-F24E73BE0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941980"/>
          </a:xfrm>
        </p:spPr>
        <p:txBody>
          <a:bodyPr>
            <a:no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 </a:t>
            </a:r>
            <a:r>
              <a:rPr lang="en-IN" sz="3600">
                <a:latin typeface="Times New Roman" panose="02020603050405020304" pitchFamily="18" charset="0"/>
                <a:cs typeface="Times New Roman" panose="02020603050405020304" pitchFamily="18" charset="0"/>
              </a:rPr>
              <a:t>of Irrigation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39E4C-60EC-4285-AC39-E4AD1B06B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Excessive of water is wasted and this creates create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water logging.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Salinity and alkalinity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of land.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this water passed to the crops are entering the ponds they pollute the pond water because of the fertilizers added to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crops.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to excess supply of water crops may die and this also washes away all minerals present in the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soil 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445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09F0F-02D4-4567-919A-473574E38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 of </a:t>
            </a:r>
            <a:r>
              <a:rPr lang="en-IN" sz="3600">
                <a:latin typeface="Times New Roman" panose="02020603050405020304" pitchFamily="18" charset="0"/>
                <a:cs typeface="Times New Roman" panose="02020603050405020304" pitchFamily="18" charset="0"/>
              </a:rPr>
              <a:t>our project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50658-FA40-426B-8D6A-AA0D7EEA1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55920"/>
            <a:ext cx="9603275" cy="3450613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our project we can limit or reduce the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excess of water supplied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crops.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our method only the required amount of water can be supplied to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crops.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been found that nearly 60% of water used for agricultural purpose is wasted and so in order to solve this problem we can use this method.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method also reduces some of disadvantages caused by irrigation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091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E1FF5-20DE-48C5-801C-2BFFB1D73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1132170"/>
            <a:ext cx="9603275" cy="702734"/>
          </a:xfrm>
        </p:spPr>
        <p:txBody>
          <a:bodyPr>
            <a:normAutofit/>
          </a:bodyPr>
          <a:lstStyle/>
          <a:p>
            <a:r>
              <a:rPr lang="en-IN" sz="360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rEQUIRED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4225DA40-7B04-064B-B0A5-5C93E4EEB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80" y="1853754"/>
            <a:ext cx="9603274" cy="4199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B5D6A7-4245-844E-B3EA-81F94606231A}"/>
              </a:ext>
            </a:extLst>
          </p:cNvPr>
          <p:cNvSpPr txBox="1"/>
          <p:nvPr/>
        </p:nvSpPr>
        <p:spPr>
          <a:xfrm>
            <a:off x="5192366" y="251878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973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586AC-B568-544D-BE86-C0C2B88F2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018" y="1169499"/>
            <a:ext cx="9603275" cy="646331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Images of the components: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E52C908-B83E-C748-82FA-55A6B8888E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1959259"/>
            <a:ext cx="1821307" cy="170667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D02887-1828-EB4A-90C0-F1FBF68358C7}"/>
              </a:ext>
            </a:extLst>
          </p:cNvPr>
          <p:cNvSpPr txBox="1"/>
          <p:nvPr/>
        </p:nvSpPr>
        <p:spPr>
          <a:xfrm>
            <a:off x="1451579" y="3665938"/>
            <a:ext cx="2287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>
                <a:latin typeface="Abadi" panose="020B0604020104020204" pitchFamily="34" charset="0"/>
              </a:rPr>
              <a:t>SOIL MOISTURE SENSOR 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F79EB332-60AA-EA44-AC9C-552E2737F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793" y="1993570"/>
            <a:ext cx="1957025" cy="16723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89B4F9-E201-F84D-94CA-385050F2E27F}"/>
              </a:ext>
            </a:extLst>
          </p:cNvPr>
          <p:cNvSpPr txBox="1"/>
          <p:nvPr/>
        </p:nvSpPr>
        <p:spPr>
          <a:xfrm>
            <a:off x="4297606" y="3655144"/>
            <a:ext cx="133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MOTOR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857E9E-90B1-3B49-8A8F-2701BD13EA5F}"/>
              </a:ext>
            </a:extLst>
          </p:cNvPr>
          <p:cNvSpPr txBox="1"/>
          <p:nvPr/>
        </p:nvSpPr>
        <p:spPr>
          <a:xfrm rot="10800000" flipV="1">
            <a:off x="6102481" y="3585384"/>
            <a:ext cx="195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 </a:t>
            </a:r>
            <a:r>
              <a:rPr lang="en-US" sz="1400"/>
              <a:t>MICROCONTROLLER</a:t>
            </a:r>
            <a:r>
              <a:rPr lang="en-US"/>
              <a:t> 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58990175-AEE4-274B-B707-D2171AA4D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567" y="1993570"/>
            <a:ext cx="1691473" cy="16914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233338-1C88-9246-BBBF-9DC526990EDA}"/>
              </a:ext>
            </a:extLst>
          </p:cNvPr>
          <p:cNvSpPr txBox="1"/>
          <p:nvPr/>
        </p:nvSpPr>
        <p:spPr>
          <a:xfrm>
            <a:off x="8535567" y="364019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LCD DISPLAY </a:t>
            </a: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37DFABE4-676F-1F49-B6A0-DF4A60B4B6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31792" y="4024476"/>
            <a:ext cx="1804876" cy="16284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E737671-957A-B14C-B5EC-6BBC42AF4251}"/>
              </a:ext>
            </a:extLst>
          </p:cNvPr>
          <p:cNvSpPr txBox="1"/>
          <p:nvPr/>
        </p:nvSpPr>
        <p:spPr>
          <a:xfrm>
            <a:off x="4115050" y="5653139"/>
            <a:ext cx="1521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BATTERY </a:t>
            </a:r>
          </a:p>
        </p:txBody>
      </p:sp>
      <p:pic>
        <p:nvPicPr>
          <p:cNvPr id="13" name="Picture 13">
            <a:extLst>
              <a:ext uri="{FF2B5EF4-FFF2-40B4-BE49-F238E27FC236}">
                <a16:creationId xmlns:a16="http://schemas.microsoft.com/office/drawing/2014/main" id="{AEB4F701-11A4-134F-BD0A-8DAADD4506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777" y="4009525"/>
            <a:ext cx="1987848" cy="16433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425DB3-9D72-3E40-85D6-1F62D9A0C7B0}"/>
              </a:ext>
            </a:extLst>
          </p:cNvPr>
          <p:cNvSpPr txBox="1"/>
          <p:nvPr/>
        </p:nvSpPr>
        <p:spPr>
          <a:xfrm>
            <a:off x="6253216" y="5673310"/>
            <a:ext cx="2355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POTENTIOMETER </a:t>
            </a:r>
          </a:p>
        </p:txBody>
      </p:sp>
      <p:pic>
        <p:nvPicPr>
          <p:cNvPr id="15" name="Picture 15">
            <a:extLst>
              <a:ext uri="{FF2B5EF4-FFF2-40B4-BE49-F238E27FC236}">
                <a16:creationId xmlns:a16="http://schemas.microsoft.com/office/drawing/2014/main" id="{63C2B8F2-3760-1648-BEBD-FD470AC2E6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734" y="4152954"/>
            <a:ext cx="770081" cy="149993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3E93CFC-3FD5-4C47-92D6-2C8D8401A689}"/>
              </a:ext>
            </a:extLst>
          </p:cNvPr>
          <p:cNvSpPr txBox="1"/>
          <p:nvPr/>
        </p:nvSpPr>
        <p:spPr>
          <a:xfrm>
            <a:off x="8786415" y="5684149"/>
            <a:ext cx="144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SWITCH </a:t>
            </a:r>
          </a:p>
        </p:txBody>
      </p:sp>
      <p:pic>
        <p:nvPicPr>
          <p:cNvPr id="17" name="Picture 17">
            <a:extLst>
              <a:ext uri="{FF2B5EF4-FFF2-40B4-BE49-F238E27FC236}">
                <a16:creationId xmlns:a16="http://schemas.microsoft.com/office/drawing/2014/main" id="{58C4C74E-6708-CF4E-983E-73C856A256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018" y="4268682"/>
            <a:ext cx="1733423" cy="147112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CEC895E-CF8A-254C-9E7A-D9B1638A59EF}"/>
              </a:ext>
            </a:extLst>
          </p:cNvPr>
          <p:cNvSpPr txBox="1"/>
          <p:nvPr/>
        </p:nvSpPr>
        <p:spPr>
          <a:xfrm>
            <a:off x="1263246" y="5711534"/>
            <a:ext cx="237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WATER SPRINKLER </a:t>
            </a: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0784968E-E605-8F43-A7C2-1470A977B99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16" y="2081444"/>
            <a:ext cx="2244622" cy="149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92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16D50-B50F-40FB-97B9-5562C246D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51222"/>
            <a:ext cx="9603275" cy="750583"/>
          </a:xfrm>
        </p:spPr>
        <p:txBody>
          <a:bodyPr>
            <a:normAutofit/>
          </a:bodyPr>
          <a:lstStyle/>
          <a:p>
            <a:r>
              <a:rPr lang="en-IN" sz="360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3AC803BE-D623-1E41-B357-C8116059F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1901805"/>
            <a:ext cx="9603274" cy="415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3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4FCF3-61DB-4336-9F9A-7B5CE89EA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20" y="374189"/>
            <a:ext cx="11373373" cy="1144633"/>
          </a:xfrm>
        </p:spPr>
        <p:txBody>
          <a:bodyPr>
            <a:noAutofit/>
          </a:bodyPr>
          <a:lstStyle/>
          <a:p>
            <a:r>
              <a:rPr lang="en-US" sz="3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Diagram of Automatic Plant </a:t>
            </a:r>
            <a:r>
              <a:rPr lang="en-US" sz="3600" u="sng">
                <a:latin typeface="Times New Roman" panose="02020603050405020304" pitchFamily="18" charset="0"/>
                <a:cs typeface="Times New Roman" panose="02020603050405020304" pitchFamily="18" charset="0"/>
              </a:rPr>
              <a:t>Irrigation System:</a:t>
            </a:r>
            <a:endParaRPr lang="en-IN" sz="3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B5F415A2-9BA6-8442-9BE0-601B2A4982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20" y="1573400"/>
            <a:ext cx="6342033" cy="4431600"/>
          </a:xfr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F9A638DB-B8B7-3040-9887-9B021D642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957" y="1588362"/>
            <a:ext cx="5237465" cy="449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8960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116</TotalTime>
  <Words>510</Words>
  <Application>Microsoft Office PowerPoint</Application>
  <PresentationFormat>Widescreen</PresentationFormat>
  <Paragraphs>63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Abadi</vt:lpstr>
      <vt:lpstr>Amasis MT Pro</vt:lpstr>
      <vt:lpstr>Arial</vt:lpstr>
      <vt:lpstr>Baskerville Old Face</vt:lpstr>
      <vt:lpstr>Gill Sans MT</vt:lpstr>
      <vt:lpstr>Times New Roman</vt:lpstr>
      <vt:lpstr>Gallery</vt:lpstr>
      <vt:lpstr>Automatic plant irrigation system</vt:lpstr>
      <vt:lpstr>Content slide:</vt:lpstr>
      <vt:lpstr>IrrigatioN:</vt:lpstr>
      <vt:lpstr>Disadvantages of Irrigation:</vt:lpstr>
      <vt:lpstr>Aim of our project:</vt:lpstr>
      <vt:lpstr>COMPONENTS rEQUIRED:</vt:lpstr>
      <vt:lpstr>Images of the components:</vt:lpstr>
      <vt:lpstr>BLOCK DIAGRAM:</vt:lpstr>
      <vt:lpstr>Circuit Diagram of Automatic Plant Irrigation System:</vt:lpstr>
      <vt:lpstr>Working:</vt:lpstr>
      <vt:lpstr>Advantages of this method:</vt:lpstr>
      <vt:lpstr>Disadvantages of this method</vt:lpstr>
      <vt:lpstr>Working model: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plant irrigation system</dc:title>
  <dc:creator>Riyaz Ahamad</dc:creator>
  <cp:lastModifiedBy>Dhanush S</cp:lastModifiedBy>
  <cp:revision>30</cp:revision>
  <dcterms:created xsi:type="dcterms:W3CDTF">2021-06-28T04:41:36Z</dcterms:created>
  <dcterms:modified xsi:type="dcterms:W3CDTF">2024-02-11T05:03:25Z</dcterms:modified>
</cp:coreProperties>
</file>

<file path=docProps/thumbnail.jpeg>
</file>